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69" r:id="rId14"/>
    <p:sldId id="262" r:id="rId15"/>
    <p:sldId id="267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170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6064" y="6265852"/>
            <a:ext cx="1717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0.2c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2023-09-03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4677633" y="207057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4890191" y="243991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4988079" y="2809243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4677633" y="65685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4890191" y="102618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4988079" y="1361006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4677633" y="345524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4924836" y="3824575"/>
            <a:ext cx="4644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컴세바아이티탐구학원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코딩 강사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( 22.11. ~ 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508897"/>
            <a:ext cx="477052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752</TotalTime>
  <Words>2537</Words>
  <Application>Microsoft Office PowerPoint</Application>
  <PresentationFormat>A4 용지(210x297mm)</PresentationFormat>
  <Paragraphs>423</Paragraphs>
  <Slides>15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17</cp:revision>
  <dcterms:created xsi:type="dcterms:W3CDTF">2023-08-20T12:08:02Z</dcterms:created>
  <dcterms:modified xsi:type="dcterms:W3CDTF">2023-09-05T13:58:59Z</dcterms:modified>
</cp:coreProperties>
</file>